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35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961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4235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667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9783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1018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82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158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75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010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892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9449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FDC4-F505-6543-94CE-0F3BDB17E039}" type="datetimeFigureOut">
              <a:rPr lang="en-TH" smtClean="0"/>
              <a:t>19/4/2022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C30B-E940-454B-8EE8-650CFF8DAA9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0465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852EADD-8085-2C79-AAB4-3395E76E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"/>
            <a:ext cx="7559675" cy="106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จิรดนัย บุญวัตร์</dc:creator>
  <cp:lastModifiedBy>จิรดนัย บุญวัตร์</cp:lastModifiedBy>
  <cp:revision>3</cp:revision>
  <dcterms:created xsi:type="dcterms:W3CDTF">2022-04-19T06:46:07Z</dcterms:created>
  <dcterms:modified xsi:type="dcterms:W3CDTF">2022-04-19T09:38:40Z</dcterms:modified>
</cp:coreProperties>
</file>